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437" r:id="rId3"/>
    <p:sldId id="459" r:id="rId4"/>
    <p:sldId id="460" r:id="rId5"/>
    <p:sldId id="461" r:id="rId6"/>
    <p:sldId id="462" r:id="rId7"/>
    <p:sldId id="4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59"/>
            <p14:sldId id="460"/>
            <p14:sldId id="461"/>
            <p14:sldId id="462"/>
            <p14:sldId id="463"/>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8</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8122" y="762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III</a:t>
            </a:r>
            <a:br>
              <a:rPr lang="en-US" b="1" dirty="0" smtClean="0">
                <a:solidFill>
                  <a:srgbClr val="C00000"/>
                </a:solidFill>
              </a:rPr>
            </a:br>
            <a:r>
              <a:rPr lang="en-US" dirty="0"/>
              <a:t>Importance of digital evidences in investigation and in court of law</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Importance of digital evidences in investigation and in court of law</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904999"/>
            <a:ext cx="8839200" cy="4801314"/>
          </a:xfrm>
          <a:prstGeom prst="rect">
            <a:avLst/>
          </a:prstGeom>
        </p:spPr>
        <p:txBody>
          <a:bodyPr wrap="square">
            <a:spAutoFit/>
          </a:bodyPr>
          <a:lstStyle/>
          <a:p>
            <a:r>
              <a:rPr lang="en-US" dirty="0"/>
              <a:t/>
            </a:r>
            <a:br>
              <a:rPr lang="en-US" dirty="0"/>
            </a:br>
            <a:r>
              <a:rPr lang="en-US" sz="2400" dirty="0"/>
              <a:t>Digital evidence plays a crucial role in modern investigations and court proceedings due to the increasing reliance on digital technologies in various aspects of daily life. Here are some key reasons why digital evidence is important in investigations and the court of law:</a:t>
            </a:r>
          </a:p>
          <a:p>
            <a:r>
              <a:rPr lang="en-US" sz="2400" b="1" dirty="0"/>
              <a:t>Ubiquity of Digital Devices:</a:t>
            </a:r>
            <a:endParaRPr lang="en-US" sz="2400" dirty="0"/>
          </a:p>
          <a:p>
            <a:pPr lvl="1"/>
            <a:r>
              <a:rPr lang="en-US" sz="2400" dirty="0"/>
              <a:t>In today's digital age, people use various electronic devices such as smartphones, computers, tablets, and wearables to communicate, conduct business, and store information. These devices often contain valuable evidence related to criminal activities.</a:t>
            </a:r>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Importance of digital evidences in investigation and in court of law</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904999"/>
            <a:ext cx="8839200" cy="4801314"/>
          </a:xfrm>
          <a:prstGeom prst="rect">
            <a:avLst/>
          </a:prstGeom>
        </p:spPr>
        <p:txBody>
          <a:bodyPr wrap="square">
            <a:spAutoFit/>
          </a:bodyPr>
          <a:lstStyle/>
          <a:p>
            <a:r>
              <a:rPr lang="en-US" dirty="0"/>
              <a:t/>
            </a:r>
            <a:br>
              <a:rPr lang="en-US" dirty="0"/>
            </a:br>
            <a:r>
              <a:rPr lang="en-US" sz="2400" b="1" dirty="0"/>
              <a:t>Forensic Analysis:</a:t>
            </a:r>
            <a:endParaRPr lang="en-US" sz="2400" dirty="0"/>
          </a:p>
          <a:p>
            <a:pPr lvl="1"/>
            <a:r>
              <a:rPr lang="en-US" sz="2400" dirty="0"/>
              <a:t>Digital forensics involves the collection, preservation, analysis, and presentation of digital evidence. Digital forensic experts can examine electronic devices to recover data, uncover hidden information, and establish a timeline of events. This type of analysis is critical in many criminal investigations.</a:t>
            </a:r>
          </a:p>
          <a:p>
            <a:r>
              <a:rPr lang="en-US" sz="2400" b="1" dirty="0"/>
              <a:t>Criminal Activities Involving Technology:</a:t>
            </a:r>
            <a:endParaRPr lang="en-US" sz="2400" dirty="0"/>
          </a:p>
          <a:p>
            <a:pPr lvl="1"/>
            <a:r>
              <a:rPr lang="en-US" sz="2400" dirty="0"/>
              <a:t>Many criminal activities involve digital tools and communication platforms. Cybercrime, fraud, hacking, and other offenses often leave a digital trail that investigators can follow. Digital evidence is essential for understanding the methods used by perpetrators.</a:t>
            </a:r>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404923115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Importance of digital evidences in investigation and in court of law</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904999"/>
            <a:ext cx="8839200" cy="4524315"/>
          </a:xfrm>
          <a:prstGeom prst="rect">
            <a:avLst/>
          </a:prstGeom>
        </p:spPr>
        <p:txBody>
          <a:bodyPr wrap="square">
            <a:spAutoFit/>
          </a:bodyPr>
          <a:lstStyle/>
          <a:p>
            <a:r>
              <a:rPr lang="en-US" sz="2400" b="1" dirty="0"/>
              <a:t>Authentication and Integrity:</a:t>
            </a:r>
            <a:endParaRPr lang="en-US" sz="2400" dirty="0"/>
          </a:p>
          <a:p>
            <a:pPr lvl="1"/>
            <a:r>
              <a:rPr lang="en-US" sz="2400" dirty="0"/>
              <a:t>Digital evidence can be used to establish the authenticity and integrity of information. This is crucial in court, where the admissibility of evidence depends on its reliability. Techniques such as digital signatures and cryptographic hashes help ensure the integrity and origin of digital data.</a:t>
            </a:r>
          </a:p>
          <a:p>
            <a:r>
              <a:rPr lang="en-US" sz="2400" b="1" dirty="0"/>
              <a:t>Documentation of Activities:</a:t>
            </a:r>
            <a:endParaRPr lang="en-US" sz="2400" dirty="0"/>
          </a:p>
          <a:p>
            <a:pPr lvl="1"/>
            <a:r>
              <a:rPr lang="en-US" sz="2400" dirty="0"/>
              <a:t>Digital evidence can provide a detailed record of activities, communications, and transactions. This documentation can help investigators reconstruct events leading up to a crime and provide a comprehensive understanding of the circumstances.</a:t>
            </a:r>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67093213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Importance of digital evidences in investigation and in court of law</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904999"/>
            <a:ext cx="8839200" cy="4524315"/>
          </a:xfrm>
          <a:prstGeom prst="rect">
            <a:avLst/>
          </a:prstGeom>
        </p:spPr>
        <p:txBody>
          <a:bodyPr wrap="square">
            <a:spAutoFit/>
          </a:bodyPr>
          <a:lstStyle/>
          <a:p>
            <a:r>
              <a:rPr lang="en-US" sz="2400" b="1" dirty="0"/>
              <a:t>Chain of Custody:</a:t>
            </a:r>
            <a:endParaRPr lang="en-US" sz="2400" dirty="0"/>
          </a:p>
          <a:p>
            <a:pPr lvl="1"/>
            <a:r>
              <a:rPr lang="en-US" sz="2400" dirty="0"/>
              <a:t>The chain of custody is a crucial aspect of handling evidence. Digital evidence is no exception. Proper documentation and preservation of the chain of custody for digital evidence ensure that its integrity is maintained, making it admissible in court.</a:t>
            </a:r>
          </a:p>
          <a:p>
            <a:r>
              <a:rPr lang="en-US" sz="2400" b="1" dirty="0"/>
              <a:t>Supporting Traditional Evidence:</a:t>
            </a:r>
            <a:endParaRPr lang="en-US" sz="2400" dirty="0"/>
          </a:p>
          <a:p>
            <a:pPr lvl="1"/>
            <a:r>
              <a:rPr lang="en-US" sz="2400" dirty="0"/>
              <a:t>Digital evidence can complement traditional forms of evidence, such as eyewitness accounts or physical evidence. It can provide corroboration or additional context that strengthens the overall case.</a:t>
            </a:r>
          </a:p>
          <a:p>
            <a:pPr lvl="1"/>
            <a:r>
              <a:rPr lang="en-US" sz="2400" dirty="0" smtClean="0"/>
              <a:t>.</a:t>
            </a:r>
            <a:endParaRPr lang="en-US" sz="2400" dirty="0"/>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138142605"/>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Importance of digital evidences in investigation and in court of law</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152400" y="1904999"/>
            <a:ext cx="8839200" cy="4154984"/>
          </a:xfrm>
          <a:prstGeom prst="rect">
            <a:avLst/>
          </a:prstGeom>
        </p:spPr>
        <p:txBody>
          <a:bodyPr wrap="square">
            <a:spAutoFit/>
          </a:bodyPr>
          <a:lstStyle/>
          <a:p>
            <a:r>
              <a:rPr lang="en-US" sz="2400" b="1" dirty="0"/>
              <a:t>Global Nature of Crimes:</a:t>
            </a:r>
            <a:endParaRPr lang="en-US" sz="2400" dirty="0"/>
          </a:p>
          <a:p>
            <a:pPr lvl="1"/>
            <a:r>
              <a:rPr lang="en-US" sz="2400" dirty="0"/>
              <a:t>Many crimes have a global dimension, involving activities across borders. Digital evidence, such as communication records and online transactions, can help law enforcement agencies collaborate internationally to solve complex cases.</a:t>
            </a:r>
          </a:p>
          <a:p>
            <a:r>
              <a:rPr lang="en-US" sz="2400" b="1" dirty="0"/>
              <a:t>Time and Cost Efficiency:</a:t>
            </a:r>
            <a:endParaRPr lang="en-US" sz="2400" dirty="0"/>
          </a:p>
          <a:p>
            <a:pPr lvl="1"/>
            <a:r>
              <a:rPr lang="en-US" sz="2400" dirty="0"/>
              <a:t>Digital evidence can be processed more quickly than traditional forms of evidence. This can lead to more efficient investigations, enabling law enforcement to respond rapidly to emerging threats.</a:t>
            </a:r>
          </a:p>
          <a:p>
            <a:pPr lvl="1"/>
            <a:r>
              <a:rPr lang="en-US" sz="2400" dirty="0" smtClean="0"/>
              <a:t>.</a:t>
            </a:r>
            <a:endParaRPr lang="en-US" sz="2400" dirty="0"/>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34593321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Importance of digital evidences in investigation and in court of law</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64433" y="1971179"/>
            <a:ext cx="8839200" cy="5262979"/>
          </a:xfrm>
          <a:prstGeom prst="rect">
            <a:avLst/>
          </a:prstGeom>
        </p:spPr>
        <p:txBody>
          <a:bodyPr wrap="square">
            <a:spAutoFit/>
          </a:bodyPr>
          <a:lstStyle/>
          <a:p>
            <a:r>
              <a:rPr lang="en-US" sz="2400" b="1" dirty="0"/>
              <a:t>Educating Jurors and Judges:</a:t>
            </a:r>
            <a:endParaRPr lang="en-US" sz="2400" dirty="0"/>
          </a:p>
          <a:p>
            <a:pPr lvl="1"/>
            <a:r>
              <a:rPr lang="en-US" sz="2400" dirty="0"/>
              <a:t>As technology plays an increasingly significant role in society, understanding digital evidence becomes crucial for judges and jurors. Presenting digital evidence effectively in court requires clear communication and the involvement of experts who can explain complex technical concepts.</a:t>
            </a:r>
          </a:p>
          <a:p>
            <a:r>
              <a:rPr lang="en-US" sz="2400" dirty="0"/>
              <a:t>In summary, the importance of digital evidence in investigations and the court of law lies in its ability to uncover, document, and analyze information critical to solving crimes and ensuring justice. As technology continues to advance, the role of digital evidence is likely to become even more central in legal proceedings.</a:t>
            </a:r>
          </a:p>
          <a:p>
            <a:pPr lvl="1"/>
            <a:endParaRPr lang="en-US" sz="2400" dirty="0"/>
          </a:p>
          <a:p>
            <a:pPr lvl="1"/>
            <a:endParaRPr lang="en-US" sz="2400" dirty="0"/>
          </a:p>
          <a:p>
            <a:pPr algn="just"/>
            <a:endParaRPr lang="en-US" sz="24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620164782"/>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505</Words>
  <Application>Microsoft Office PowerPoint</Application>
  <PresentationFormat>On-screen Show (4:3)</PresentationFormat>
  <Paragraphs>52</Paragraphs>
  <Slides>8</Slides>
  <Notes>1</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Algerian</vt:lpstr>
      <vt:lpstr>Arial</vt:lpstr>
      <vt:lpstr>Calibri</vt:lpstr>
      <vt:lpstr>Times New Roman</vt:lpstr>
      <vt:lpstr>Office Theme</vt:lpstr>
      <vt:lpstr>DR SNSRCAS, CBE  Introduction to Digital Forensics 21PCA213  I MCA  ODD SEM UNIT III Importance of digital evidences in investigation and in court of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248</cp:revision>
  <dcterms:created xsi:type="dcterms:W3CDTF">2006-08-16T00:00:00Z</dcterms:created>
  <dcterms:modified xsi:type="dcterms:W3CDTF">2023-11-26T11:33:25Z</dcterms:modified>
</cp:coreProperties>
</file>